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– CODING CONVENTION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2" y="1929385"/>
            <a:ext cx="10506777" cy="4365538"/>
          </a:xfrm>
        </p:spPr>
        <p:txBody>
          <a:bodyPr>
            <a:normAutofit/>
          </a:bodyPr>
          <a:lstStyle/>
          <a:p>
            <a:r>
              <a:rPr lang="it-IT" b="1" dirty="0"/>
              <a:t>Java JDK 8</a:t>
            </a:r>
          </a:p>
          <a:p>
            <a:r>
              <a:rPr lang="it-IT" b="1" dirty="0" err="1"/>
              <a:t>NetBeans</a:t>
            </a:r>
            <a:endParaRPr lang="it-IT" b="1" dirty="0"/>
          </a:p>
          <a:p>
            <a:r>
              <a:rPr lang="it-IT" b="1" dirty="0" err="1"/>
              <a:t>javafx</a:t>
            </a:r>
            <a:r>
              <a:rPr lang="it-IT" b="1" dirty="0"/>
              <a:t>. </a:t>
            </a:r>
            <a:r>
              <a:rPr lang="it-IT" dirty="0"/>
              <a:t>e </a:t>
            </a:r>
            <a:r>
              <a:rPr lang="it-IT" b="1" dirty="0" err="1"/>
              <a:t>java.util</a:t>
            </a:r>
            <a:r>
              <a:rPr lang="it-IT" b="1" dirty="0"/>
              <a:t>. </a:t>
            </a:r>
          </a:p>
          <a:p>
            <a:r>
              <a:rPr lang="it-IT" b="1" dirty="0" err="1"/>
              <a:t>CamelCase</a:t>
            </a:r>
            <a:endParaRPr lang="it-IT" b="1" dirty="0"/>
          </a:p>
          <a:p>
            <a:r>
              <a:rPr lang="it-IT" b="1" dirty="0"/>
              <a:t>Indentazione</a:t>
            </a:r>
          </a:p>
          <a:p>
            <a:r>
              <a:rPr lang="it-IT" b="1" dirty="0"/>
              <a:t>Commenti</a:t>
            </a:r>
            <a:r>
              <a:rPr lang="it-IT" dirty="0"/>
              <a:t> per ogni funzione (definizione dei parametri, del valore di ritorno e la sua funzionalità).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- 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9D01FB-3643-4959-A43D-FA94B70E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3"/>
            <a:ext cx="11231881" cy="4928617"/>
          </a:xfrm>
        </p:spPr>
        <p:txBody>
          <a:bodyPr>
            <a:normAutofit/>
          </a:bodyPr>
          <a:lstStyle/>
          <a:p>
            <a:r>
              <a:rPr lang="it-IT" b="1" dirty="0"/>
              <a:t>Model-</a:t>
            </a:r>
            <a:r>
              <a:rPr lang="it-IT" b="1" dirty="0" err="1"/>
              <a:t>View</a:t>
            </a:r>
            <a:r>
              <a:rPr lang="it-IT" b="1" dirty="0"/>
              <a:t>-Controller (MVC) </a:t>
            </a:r>
          </a:p>
          <a:p>
            <a:r>
              <a:rPr lang="it-IT" b="1" dirty="0"/>
              <a:t>"Modello"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800" dirty="0">
                <a:sym typeface="Wingdings" panose="05000000000000000000" pitchFamily="2" charset="2"/>
              </a:rPr>
              <a:t> </a:t>
            </a:r>
            <a:r>
              <a:rPr lang="it-IT" dirty="0"/>
              <a:t>applicazione dell'oggetto di dominio </a:t>
            </a:r>
          </a:p>
          <a:p>
            <a:pPr lvl="1"/>
            <a:r>
              <a:rPr lang="it-IT" dirty="0"/>
              <a:t>Implementazione dello stack per la memorizzazione degli operandi e dei risultati </a:t>
            </a:r>
          </a:p>
          <a:p>
            <a:pPr lvl="1"/>
            <a:r>
              <a:rPr lang="it-IT" dirty="0"/>
              <a:t>Implementazione della struttura dati per memorizzare le variabili</a:t>
            </a:r>
          </a:p>
          <a:p>
            <a:r>
              <a:rPr lang="it-IT" b="1" dirty="0"/>
              <a:t>"</a:t>
            </a:r>
            <a:r>
              <a:rPr lang="it-IT" b="1" dirty="0" err="1"/>
              <a:t>View</a:t>
            </a:r>
            <a:r>
              <a:rPr lang="it-IT" b="1" dirty="0"/>
              <a:t>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file </a:t>
            </a:r>
            <a:r>
              <a:rPr lang="it-IT" dirty="0"/>
              <a:t>FXML creato tramite </a:t>
            </a:r>
            <a:r>
              <a:rPr lang="it-IT" dirty="0" err="1"/>
              <a:t>JavaFXSceneBuilder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GUI della calcolatrice. </a:t>
            </a:r>
          </a:p>
          <a:p>
            <a:r>
              <a:rPr lang="it-IT" b="1" dirty="0"/>
              <a:t>"Controller"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dirty="0"/>
              <a:t>codice Java</a:t>
            </a:r>
          </a:p>
          <a:p>
            <a:pPr lvl="1"/>
            <a:r>
              <a:rPr lang="it-IT" dirty="0"/>
              <a:t>definisce il comportamento dell'interfaccia che interagisce con l'utente</a:t>
            </a:r>
          </a:p>
          <a:p>
            <a:pPr lvl="1"/>
            <a:r>
              <a:rPr lang="it-IT" dirty="0"/>
              <a:t>contiene le varie funzioni per le operazioni tra gli operandi, inserimento e modifica.</a:t>
            </a:r>
          </a:p>
        </p:txBody>
      </p:sp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– Definition of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035C00-1D9B-456D-8246-0BD73623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Autofit/>
          </a:bodyPr>
          <a:lstStyle/>
          <a:p>
            <a:r>
              <a:rPr lang="it-IT" dirty="0"/>
              <a:t>Tutti i task sono stati ultimati, secondo la </a:t>
            </a:r>
            <a:r>
              <a:rPr lang="it-IT" b="1" dirty="0" err="1"/>
              <a:t>definition</a:t>
            </a:r>
            <a:r>
              <a:rPr lang="it-IT" b="1" dirty="0"/>
              <a:t> of </a:t>
            </a:r>
            <a:r>
              <a:rPr lang="it-IT" b="1" dirty="0" err="1"/>
              <a:t>done</a:t>
            </a:r>
            <a:r>
              <a:rPr lang="it-IT" b="1" dirty="0"/>
              <a:t> per task</a:t>
            </a:r>
          </a:p>
          <a:p>
            <a:r>
              <a:rPr lang="it-IT" dirty="0"/>
              <a:t>Sono verificati gli </a:t>
            </a:r>
            <a:r>
              <a:rPr lang="it-IT" b="1" dirty="0" err="1"/>
              <a:t>acceptance</a:t>
            </a:r>
            <a:r>
              <a:rPr lang="it-IT" b="1" dirty="0"/>
              <a:t> </a:t>
            </a:r>
            <a:r>
              <a:rPr lang="it-IT" b="1" dirty="0" err="1"/>
              <a:t>criteria</a:t>
            </a:r>
            <a:r>
              <a:rPr lang="it-IT" b="1" dirty="0"/>
              <a:t> </a:t>
            </a:r>
          </a:p>
          <a:p>
            <a:r>
              <a:rPr lang="it-IT" dirty="0"/>
              <a:t>Supera gli </a:t>
            </a:r>
            <a:r>
              <a:rPr lang="it-IT" b="1" dirty="0"/>
              <a:t>n test case </a:t>
            </a:r>
            <a:r>
              <a:rPr lang="it-IT" dirty="0"/>
              <a:t>previsti ed anche altri casi limite</a:t>
            </a:r>
          </a:p>
          <a:p>
            <a:pPr lvl="1"/>
            <a:r>
              <a:rPr lang="it-IT" sz="2800" b="1" dirty="0"/>
              <a:t>n</a:t>
            </a:r>
            <a:r>
              <a:rPr lang="it-IT" sz="2800" dirty="0"/>
              <a:t> è calcolata tramite la formula della complessità </a:t>
            </a:r>
            <a:r>
              <a:rPr lang="it-IT" sz="2800" dirty="0" err="1"/>
              <a:t>ciclomatica</a:t>
            </a:r>
            <a:endParaRPr lang="it-IT" sz="2800" dirty="0"/>
          </a:p>
          <a:p>
            <a:r>
              <a:rPr lang="it-IT" dirty="0"/>
              <a:t>Il </a:t>
            </a:r>
            <a:r>
              <a:rPr lang="it-IT" b="1" dirty="0"/>
              <a:t>codice</a:t>
            </a:r>
            <a:r>
              <a:rPr lang="it-IT" dirty="0"/>
              <a:t> è stato </a:t>
            </a:r>
            <a:r>
              <a:rPr lang="it-IT" b="1" dirty="0"/>
              <a:t>revisionato</a:t>
            </a:r>
            <a:r>
              <a:rPr lang="it-IT" dirty="0"/>
              <a:t> dagli altri membri del team</a:t>
            </a:r>
          </a:p>
          <a:p>
            <a:r>
              <a:rPr lang="it-IT" dirty="0"/>
              <a:t>Un </a:t>
            </a:r>
            <a:r>
              <a:rPr lang="it-IT" b="1" dirty="0"/>
              <a:t>task </a:t>
            </a:r>
            <a:r>
              <a:rPr lang="it-IT" dirty="0"/>
              <a:t>è </a:t>
            </a:r>
            <a:r>
              <a:rPr lang="it-IT" b="1" dirty="0"/>
              <a:t>ultimato</a:t>
            </a:r>
            <a:r>
              <a:rPr lang="it-IT" dirty="0"/>
              <a:t> se:</a:t>
            </a:r>
          </a:p>
          <a:p>
            <a:pPr lvl="2"/>
            <a:r>
              <a:rPr lang="it-IT" sz="2800" dirty="0"/>
              <a:t>La sua </a:t>
            </a:r>
            <a:r>
              <a:rPr lang="it-IT" sz="2800" b="1" dirty="0"/>
              <a:t>funzionalità</a:t>
            </a:r>
            <a:r>
              <a:rPr lang="it-IT" sz="2800" dirty="0"/>
              <a:t> è stata </a:t>
            </a:r>
            <a:r>
              <a:rPr lang="it-IT" sz="2800" b="1" dirty="0"/>
              <a:t>implementata completamente</a:t>
            </a:r>
          </a:p>
        </p:txBody>
      </p:sp>
    </p:spTree>
    <p:extLst>
      <p:ext uri="{BB962C8B-B14F-4D97-AF65-F5344CB8AC3E}">
        <p14:creationId xmlns:p14="http://schemas.microsoft.com/office/powerpoint/2010/main" val="41384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- </a:t>
            </a:r>
            <a:r>
              <a:rPr lang="it-IT" dirty="0" err="1"/>
              <a:t>trello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D56530-3C88-47EC-866C-84D6FB1D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893188"/>
            <a:ext cx="8477250" cy="438158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207890-8A9F-4631-8B0B-A01368D6E051}"/>
              </a:ext>
            </a:extLst>
          </p:cNvPr>
          <p:cNvSpPr txBox="1"/>
          <p:nvPr/>
        </p:nvSpPr>
        <p:spPr>
          <a:xfrm>
            <a:off x="838200" y="1893189"/>
            <a:ext cx="21603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Velocità stimata: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Sprint previsti: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212</Words>
  <Application>Microsoft Office PowerPoint</Application>
  <PresentationFormat>Widescreen</PresentationFormat>
  <Paragraphs>35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The Hand Bold</vt:lpstr>
      <vt:lpstr>The Serif Hand Black</vt:lpstr>
      <vt:lpstr>SketchyVTI</vt:lpstr>
      <vt:lpstr>Software engineering </vt:lpstr>
      <vt:lpstr>Pre-game phase – CODING CONVENTION</vt:lpstr>
      <vt:lpstr>Pre-game phase - Architettura</vt:lpstr>
      <vt:lpstr>Pre-game phase – Definition of done</vt:lpstr>
      <vt:lpstr>Pre-game phase -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23</cp:revision>
  <dcterms:created xsi:type="dcterms:W3CDTF">2021-11-20T11:23:44Z</dcterms:created>
  <dcterms:modified xsi:type="dcterms:W3CDTF">2021-11-22T14:43:51Z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